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CF005D"/>
    <a:srgbClr val="CC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248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-10544"/>
          <a:stretch/>
        </p:blipFill>
        <p:spPr>
          <a:xfrm>
            <a:off x="-59532" y="-13230"/>
            <a:ext cx="10173943" cy="76523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235999" y="-98797"/>
            <a:ext cx="7772400" cy="1470025"/>
          </a:xfrm>
        </p:spPr>
        <p:txBody>
          <a:bodyPr/>
          <a:lstStyle/>
          <a:p>
            <a:pPr algn="l"/>
            <a:r>
              <a:rPr lang="en-US" b="1" spc="-100" dirty="0" smtClean="0">
                <a:solidFill>
                  <a:schemeClr val="bg1"/>
                </a:solidFill>
              </a:rPr>
              <a:t>Main Title Here</a:t>
            </a:r>
            <a:endParaRPr lang="en-US" b="1" spc="-1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35999" y="3989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800" b="0" spc="0" dirty="0" smtClean="0">
                <a:solidFill>
                  <a:schemeClr val="bg1"/>
                </a:solidFill>
              </a:rPr>
              <a:t>Sub title</a:t>
            </a:r>
            <a:r>
              <a:rPr lang="en-US" sz="2800" b="0" spc="0" baseline="0" dirty="0" smtClean="0">
                <a:solidFill>
                  <a:schemeClr val="bg1"/>
                </a:solidFill>
              </a:rPr>
              <a:t> or year</a:t>
            </a:r>
            <a:endParaRPr lang="en-US" sz="2800" b="0" spc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305" y="6259405"/>
            <a:ext cx="9333348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263" y="6367878"/>
            <a:ext cx="2717800" cy="342900"/>
          </a:xfrm>
          <a:prstGeom prst="rect">
            <a:avLst/>
          </a:prstGeom>
        </p:spPr>
      </p:pic>
      <p:pic>
        <p:nvPicPr>
          <p:cNvPr id="13" name="Picture 12" descr="small_BLACK_RGB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03" y="6334572"/>
            <a:ext cx="887214" cy="4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5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1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5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300"/>
            <a:ext cx="4038600" cy="5015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300"/>
            <a:ext cx="4038600" cy="5015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2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95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20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01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6" Type="http://schemas.openxmlformats.org/officeDocument/2006/relationships/image" Target="../media/image4.jpg"/><Relationship Id="rId17" Type="http://schemas.openxmlformats.org/officeDocument/2006/relationships/image" Target="../media/image5.jpg"/><Relationship Id="rId18" Type="http://schemas.openxmlformats.org/officeDocument/2006/relationships/image" Target="../media/image6.jpg"/><Relationship Id="rId1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771522" y="-463548"/>
            <a:ext cx="2607831" cy="26078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2014"/>
            <a:ext cx="8229600" cy="5134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6305" y="6259405"/>
            <a:ext cx="9333348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7263" y="6367878"/>
            <a:ext cx="2717800" cy="342900"/>
          </a:xfrm>
          <a:prstGeom prst="rect">
            <a:avLst/>
          </a:prstGeom>
        </p:spPr>
      </p:pic>
      <p:pic>
        <p:nvPicPr>
          <p:cNvPr id="12" name="Picture 11" descr="small_BLACK_RGB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03" y="6334572"/>
            <a:ext cx="887214" cy="4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EC008C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9"/>
        </a:buBlip>
        <a:defRPr sz="18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6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538"/>
          <a:stretch/>
        </p:blipFill>
        <p:spPr>
          <a:xfrm>
            <a:off x="-59531" y="-13230"/>
            <a:ext cx="9203532" cy="7652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5999" y="-98797"/>
            <a:ext cx="7772400" cy="1470025"/>
          </a:xfrm>
        </p:spPr>
        <p:txBody>
          <a:bodyPr/>
          <a:lstStyle/>
          <a:p>
            <a:pPr algn="l"/>
            <a:r>
              <a:rPr lang="en-US" b="1" spc="-100" dirty="0" smtClean="0">
                <a:solidFill>
                  <a:schemeClr val="bg1"/>
                </a:solidFill>
              </a:rPr>
              <a:t>Main Title Here</a:t>
            </a:r>
            <a:endParaRPr lang="en-US" b="1" spc="-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2611" y="942569"/>
            <a:ext cx="6400800" cy="17526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FFFFFF"/>
                </a:solidFill>
              </a:rPr>
              <a:t>Sub title or year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305" y="6259405"/>
            <a:ext cx="933334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3" y="6412063"/>
            <a:ext cx="2717800" cy="342900"/>
          </a:xfrm>
          <a:prstGeom prst="rect">
            <a:avLst/>
          </a:prstGeom>
        </p:spPr>
      </p:pic>
      <p:pic>
        <p:nvPicPr>
          <p:cNvPr id="9" name="Picture 8" descr="small_BLACK_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58" y="6374298"/>
            <a:ext cx="825567" cy="4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9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Main Title Here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</dc:title>
  <dc:creator>Alex Mckee</dc:creator>
  <cp:lastModifiedBy>Alex Mckee</cp:lastModifiedBy>
  <cp:revision>9</cp:revision>
  <dcterms:created xsi:type="dcterms:W3CDTF">2013-11-26T11:27:16Z</dcterms:created>
  <dcterms:modified xsi:type="dcterms:W3CDTF">2014-01-13T08:53:38Z</dcterms:modified>
</cp:coreProperties>
</file>