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3" r:id="rId4"/>
    <p:sldId id="259" r:id="rId5"/>
    <p:sldId id="261" r:id="rId6"/>
    <p:sldId id="263" r:id="rId7"/>
    <p:sldId id="265" r:id="rId8"/>
    <p:sldId id="278" r:id="rId9"/>
    <p:sldId id="282" r:id="rId10"/>
    <p:sldId id="281" r:id="rId11"/>
    <p:sldId id="279" r:id="rId12"/>
    <p:sldId id="267" r:id="rId13"/>
    <p:sldId id="268" r:id="rId14"/>
    <p:sldId id="269" r:id="rId15"/>
    <p:sldId id="270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727"/>
    <a:srgbClr val="7B2081"/>
    <a:srgbClr val="F6007E"/>
    <a:srgbClr val="ED7403"/>
    <a:srgbClr val="E5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3"/>
    <p:restoredTop sz="94694"/>
  </p:normalViewPr>
  <p:slideViewPr>
    <p:cSldViewPr snapToGrid="0" snapToObjects="1">
      <p:cViewPr>
        <p:scale>
          <a:sx n="61" d="100"/>
          <a:sy n="61" d="100"/>
        </p:scale>
        <p:origin x="3680" y="2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BC99-7F9C-924F-8202-369E66156CF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C0565-3969-9840-A27F-7B546400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C817-CE48-884E-9B9C-5EC725A988B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0AB3F-6E3B-2642-B27A-D94A9F7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3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61" y="5986824"/>
            <a:ext cx="1250392" cy="571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2" y="6144562"/>
            <a:ext cx="3852000" cy="448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919" y="495894"/>
            <a:ext cx="11150978" cy="13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TITLE GOES HERE IN ONE LINE OR TWO</a:t>
            </a: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507" y="1850981"/>
            <a:ext cx="985722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5" y="1669398"/>
            <a:ext cx="5103340" cy="4317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9" y="5026375"/>
            <a:ext cx="1303873" cy="692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47" y="1667158"/>
            <a:ext cx="186055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5810" y="248751"/>
            <a:ext cx="528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TWO LINE 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5633" r="12667" b="16721"/>
          <a:stretch/>
        </p:blipFill>
        <p:spPr>
          <a:xfrm>
            <a:off x="8008217" y="1"/>
            <a:ext cx="41837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303" y="2326690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4825" y="2904281"/>
            <a:ext cx="297212" cy="303143"/>
            <a:chOff x="754825" y="2904281"/>
            <a:chExt cx="297212" cy="303143"/>
          </a:xfrm>
        </p:grpSpPr>
        <p:sp>
          <p:nvSpPr>
            <p:cNvPr id="10" name="Rectangle 9"/>
            <p:cNvSpPr/>
            <p:nvPr/>
          </p:nvSpPr>
          <p:spPr>
            <a:xfrm>
              <a:off x="879091" y="2904281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4825" y="3031550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5247" y="4006136"/>
            <a:ext cx="297212" cy="303143"/>
            <a:chOff x="775247" y="4006136"/>
            <a:chExt cx="297212" cy="303143"/>
          </a:xfrm>
        </p:grpSpPr>
        <p:sp>
          <p:nvSpPr>
            <p:cNvPr id="12" name="Rectangle 11"/>
            <p:cNvSpPr/>
            <p:nvPr/>
          </p:nvSpPr>
          <p:spPr>
            <a:xfrm>
              <a:off x="899513" y="4006136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5247" y="4133405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76303" y="2884258"/>
            <a:ext cx="619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You can also use pictures on the side instead of the Strategy branding if you wish!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6302" y="3955336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Please move the small blue line down if your title goes over two line, like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4807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985838"/>
            <a:ext cx="10544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PLEASE NOTE</a:t>
            </a: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The following slides can be used if needing to quote </a:t>
            </a:r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the values.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406400"/>
            <a:ext cx="621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000" y="1514396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2873514"/>
            <a:ext cx="621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baseline="30000" dirty="0">
                <a:latin typeface="Arial" charset="0"/>
                <a:ea typeface="Arial" charset="0"/>
                <a:cs typeface="Arial" charset="0"/>
              </a:rPr>
              <a:t>LEADERSHIP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927100" y="3472399"/>
            <a:ext cx="533400" cy="477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900" y="2167225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ASSERTING | INSPIRING | TRANSFORMING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900" y="3774182"/>
            <a:ext cx="566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 turn students into leaders, and we carve our own paths. </a:t>
            </a:r>
            <a:endParaRPr lang="en-US" sz="2400" b="0" dirty="0" smtClean="0">
              <a:solidFill>
                <a:srgbClr val="00B0F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406400"/>
            <a:ext cx="621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000" y="1514396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492514"/>
            <a:ext cx="621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charset="0"/>
                <a:ea typeface="Arial" charset="0"/>
                <a:cs typeface="Arial" charset="0"/>
              </a:rPr>
              <a:t>PARTNERSHIP</a:t>
            </a:r>
            <a:endParaRPr lang="en-GB" sz="66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100" y="3472399"/>
            <a:ext cx="533400" cy="477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2167225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BUILDING | ESTABLISHING | CREATING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00" y="3774182"/>
            <a:ext cx="566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 have a lot of challenges ahead of us, and we will not tackle them alone.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406400"/>
            <a:ext cx="621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000" y="1514396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488580"/>
            <a:ext cx="621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charset="0"/>
                <a:ea typeface="Arial" charset="0"/>
                <a:cs typeface="Arial" charset="0"/>
              </a:rPr>
              <a:t>DEMOCRACY</a:t>
            </a:r>
            <a:endParaRPr lang="en-GB" sz="66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100" y="3472399"/>
            <a:ext cx="533400" cy="477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2167225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DEEPENING | FIRING UP | EXTENDING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00" y="3774182"/>
            <a:ext cx="566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We won’t do things for</a:t>
            </a:r>
            <a:r>
              <a:rPr lang="en-US" sz="2400" b="1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you, we’ll do things with</a:t>
            </a:r>
            <a:r>
              <a:rPr lang="en-US" sz="2400" b="1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you.</a:t>
            </a:r>
            <a:endParaRPr lang="en-US" sz="2400" b="0" dirty="0" smtClean="0">
              <a:solidFill>
                <a:srgbClr val="00B0F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406400"/>
            <a:ext cx="621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OUR VALUES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000" y="1514396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873514"/>
            <a:ext cx="621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baseline="30000" dirty="0" smtClean="0">
                <a:latin typeface="Arial" charset="0"/>
                <a:ea typeface="Arial" charset="0"/>
                <a:cs typeface="Arial" charset="0"/>
              </a:rPr>
              <a:t>INCLUSIVITY</a:t>
            </a:r>
            <a:endParaRPr lang="en-GB" sz="96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100" y="3472399"/>
            <a:ext cx="533400" cy="477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2167225"/>
            <a:ext cx="566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PRIZING | APPRECIATING | DEMANDING</a:t>
            </a:r>
            <a:endParaRPr lang="en-US" b="0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00" y="3774182"/>
            <a:ext cx="566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No matter who you are, we’re here for you</a:t>
            </a:r>
            <a:r>
              <a:rPr 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b="0" dirty="0" smtClean="0">
              <a:solidFill>
                <a:srgbClr val="00B0F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3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23" y="5745480"/>
            <a:ext cx="1371600" cy="626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8" y="5987723"/>
            <a:ext cx="4366260" cy="5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389"/>
            <a:ext cx="12192000" cy="3443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500" y="406400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000" y="1514396"/>
            <a:ext cx="1016000" cy="45719"/>
          </a:xfrm>
          <a:prstGeom prst="rect">
            <a:avLst/>
          </a:prstGeom>
          <a:solidFill>
            <a:srgbClr val="F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985838"/>
            <a:ext cx="1054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PLEASE NOTE</a:t>
            </a: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The bullet points in these slides are lines that cross over, so please ensure to move these alongside any other text boxes you use.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48" y="511331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78" y="1619327"/>
            <a:ext cx="1016000" cy="45719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801" y="2350116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800" y="3642778"/>
            <a:ext cx="61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799" y="497417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8452" y="2387328"/>
            <a:ext cx="297212" cy="303143"/>
            <a:chOff x="638452" y="2387328"/>
            <a:chExt cx="297212" cy="303143"/>
          </a:xfrm>
        </p:grpSpPr>
        <p:sp>
          <p:nvSpPr>
            <p:cNvPr id="9" name="Rectangle 8"/>
            <p:cNvSpPr/>
            <p:nvPr/>
          </p:nvSpPr>
          <p:spPr>
            <a:xfrm>
              <a:off x="762718" y="2387328"/>
              <a:ext cx="45719" cy="303143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8452" y="2514597"/>
              <a:ext cx="297212" cy="45719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8303" y="3661516"/>
            <a:ext cx="297212" cy="303143"/>
            <a:chOff x="668303" y="3661516"/>
            <a:chExt cx="297212" cy="303143"/>
          </a:xfrm>
        </p:grpSpPr>
        <p:sp>
          <p:nvSpPr>
            <p:cNvPr id="14" name="Rectangle 13"/>
            <p:cNvSpPr/>
            <p:nvPr/>
          </p:nvSpPr>
          <p:spPr>
            <a:xfrm>
              <a:off x="792569" y="3661516"/>
              <a:ext cx="45719" cy="303143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303" y="3788785"/>
              <a:ext cx="297212" cy="45719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8725" y="5020549"/>
            <a:ext cx="297212" cy="303143"/>
            <a:chOff x="688725" y="5020549"/>
            <a:chExt cx="297212" cy="303143"/>
          </a:xfrm>
        </p:grpSpPr>
        <p:sp>
          <p:nvSpPr>
            <p:cNvPr id="16" name="Rectangle 15"/>
            <p:cNvSpPr/>
            <p:nvPr/>
          </p:nvSpPr>
          <p:spPr>
            <a:xfrm>
              <a:off x="812991" y="5020549"/>
              <a:ext cx="45719" cy="303143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725" y="5147818"/>
              <a:ext cx="297212" cy="45719"/>
            </a:xfrm>
            <a:prstGeom prst="rect">
              <a:avLst/>
            </a:prstGeom>
            <a:solidFill>
              <a:srgbClr val="ED74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178" y="1619327"/>
            <a:ext cx="1016000" cy="45719"/>
          </a:xfrm>
          <a:prstGeom prst="rect">
            <a:avLst/>
          </a:prstGeom>
          <a:solidFill>
            <a:srgbClr val="F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8452" y="2387328"/>
            <a:ext cx="297212" cy="303143"/>
            <a:chOff x="638452" y="2387328"/>
            <a:chExt cx="297212" cy="303143"/>
          </a:xfrm>
        </p:grpSpPr>
        <p:sp>
          <p:nvSpPr>
            <p:cNvPr id="8" name="Rectangle 7"/>
            <p:cNvSpPr/>
            <p:nvPr/>
          </p:nvSpPr>
          <p:spPr>
            <a:xfrm>
              <a:off x="762718" y="2387328"/>
              <a:ext cx="45719" cy="303143"/>
            </a:xfrm>
            <a:prstGeom prst="rect">
              <a:avLst/>
            </a:prstGeom>
            <a:solidFill>
              <a:srgbClr val="F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452" y="2514597"/>
              <a:ext cx="297212" cy="45719"/>
            </a:xfrm>
            <a:prstGeom prst="rect">
              <a:avLst/>
            </a:prstGeom>
            <a:solidFill>
              <a:srgbClr val="F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303" y="3704380"/>
            <a:ext cx="297212" cy="303143"/>
            <a:chOff x="668303" y="3704380"/>
            <a:chExt cx="297212" cy="303143"/>
          </a:xfrm>
        </p:grpSpPr>
        <p:sp>
          <p:nvSpPr>
            <p:cNvPr id="10" name="Rectangle 9"/>
            <p:cNvSpPr/>
            <p:nvPr/>
          </p:nvSpPr>
          <p:spPr>
            <a:xfrm>
              <a:off x="792569" y="3704380"/>
              <a:ext cx="45719" cy="303143"/>
            </a:xfrm>
            <a:prstGeom prst="rect">
              <a:avLst/>
            </a:prstGeom>
            <a:solidFill>
              <a:srgbClr val="F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8303" y="3831649"/>
              <a:ext cx="297212" cy="45719"/>
            </a:xfrm>
            <a:prstGeom prst="rect">
              <a:avLst/>
            </a:prstGeom>
            <a:solidFill>
              <a:srgbClr val="F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725" y="5020549"/>
            <a:ext cx="297212" cy="303143"/>
            <a:chOff x="688725" y="5020549"/>
            <a:chExt cx="297212" cy="303143"/>
          </a:xfrm>
        </p:grpSpPr>
        <p:sp>
          <p:nvSpPr>
            <p:cNvPr id="12" name="Rectangle 11"/>
            <p:cNvSpPr/>
            <p:nvPr/>
          </p:nvSpPr>
          <p:spPr>
            <a:xfrm>
              <a:off x="812991" y="5020549"/>
              <a:ext cx="45719" cy="303143"/>
            </a:xfrm>
            <a:prstGeom prst="rect">
              <a:avLst/>
            </a:prstGeom>
            <a:solidFill>
              <a:srgbClr val="F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8725" y="5147818"/>
              <a:ext cx="297212" cy="45719"/>
            </a:xfrm>
            <a:prstGeom prst="rect">
              <a:avLst/>
            </a:prstGeom>
            <a:solidFill>
              <a:srgbClr val="F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648" y="511331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801" y="2350116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00" y="3642778"/>
            <a:ext cx="61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799" y="497417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178" y="1619327"/>
            <a:ext cx="1016000" cy="45719"/>
          </a:xfrm>
          <a:prstGeom prst="rect">
            <a:avLst/>
          </a:prstGeom>
          <a:solidFill>
            <a:srgbClr val="7B2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5604" y="2387328"/>
            <a:ext cx="297212" cy="303143"/>
            <a:chOff x="695604" y="2387328"/>
            <a:chExt cx="297212" cy="303143"/>
          </a:xfrm>
        </p:grpSpPr>
        <p:sp>
          <p:nvSpPr>
            <p:cNvPr id="8" name="Rectangle 7"/>
            <p:cNvSpPr/>
            <p:nvPr/>
          </p:nvSpPr>
          <p:spPr>
            <a:xfrm>
              <a:off x="819870" y="2387328"/>
              <a:ext cx="45719" cy="303143"/>
            </a:xfrm>
            <a:prstGeom prst="rect">
              <a:avLst/>
            </a:prstGeom>
            <a:solidFill>
              <a:srgbClr val="7B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5604" y="2514597"/>
              <a:ext cx="297212" cy="45719"/>
            </a:xfrm>
            <a:prstGeom prst="rect">
              <a:avLst/>
            </a:prstGeom>
            <a:solidFill>
              <a:srgbClr val="7B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8303" y="3690092"/>
            <a:ext cx="297212" cy="303143"/>
            <a:chOff x="668303" y="3690092"/>
            <a:chExt cx="297212" cy="303143"/>
          </a:xfrm>
        </p:grpSpPr>
        <p:sp>
          <p:nvSpPr>
            <p:cNvPr id="10" name="Rectangle 9"/>
            <p:cNvSpPr/>
            <p:nvPr/>
          </p:nvSpPr>
          <p:spPr>
            <a:xfrm>
              <a:off x="792227" y="3690092"/>
              <a:ext cx="45719" cy="303143"/>
            </a:xfrm>
            <a:prstGeom prst="rect">
              <a:avLst/>
            </a:prstGeom>
            <a:solidFill>
              <a:srgbClr val="7B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8303" y="3817361"/>
              <a:ext cx="297212" cy="45719"/>
            </a:xfrm>
            <a:prstGeom prst="rect">
              <a:avLst/>
            </a:prstGeom>
            <a:solidFill>
              <a:srgbClr val="7B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725" y="5020549"/>
            <a:ext cx="297212" cy="303143"/>
            <a:chOff x="688725" y="5020549"/>
            <a:chExt cx="297212" cy="303143"/>
          </a:xfrm>
        </p:grpSpPr>
        <p:sp>
          <p:nvSpPr>
            <p:cNvPr id="12" name="Rectangle 11"/>
            <p:cNvSpPr/>
            <p:nvPr/>
          </p:nvSpPr>
          <p:spPr>
            <a:xfrm>
              <a:off x="812991" y="5020549"/>
              <a:ext cx="45719" cy="303143"/>
            </a:xfrm>
            <a:prstGeom prst="rect">
              <a:avLst/>
            </a:prstGeom>
            <a:solidFill>
              <a:srgbClr val="7B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8725" y="5147818"/>
              <a:ext cx="297212" cy="45719"/>
            </a:xfrm>
            <a:prstGeom prst="rect">
              <a:avLst/>
            </a:prstGeom>
            <a:solidFill>
              <a:srgbClr val="7B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648" y="511331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801" y="2350116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00" y="3642778"/>
            <a:ext cx="61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799" y="497417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178" y="1619327"/>
            <a:ext cx="1016000" cy="45719"/>
          </a:xfrm>
          <a:prstGeom prst="rect">
            <a:avLst/>
          </a:prstGeom>
          <a:solidFill>
            <a:srgbClr val="539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7028" y="2387328"/>
            <a:ext cx="297212" cy="303143"/>
            <a:chOff x="667028" y="2387328"/>
            <a:chExt cx="297212" cy="303143"/>
          </a:xfrm>
        </p:grpSpPr>
        <p:sp>
          <p:nvSpPr>
            <p:cNvPr id="8" name="Rectangle 7"/>
            <p:cNvSpPr/>
            <p:nvPr/>
          </p:nvSpPr>
          <p:spPr>
            <a:xfrm>
              <a:off x="791294" y="2387328"/>
              <a:ext cx="45719" cy="303143"/>
            </a:xfrm>
            <a:prstGeom prst="rect">
              <a:avLst/>
            </a:prstGeom>
            <a:solidFill>
              <a:srgbClr val="539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028" y="2514597"/>
              <a:ext cx="297212" cy="45719"/>
            </a:xfrm>
            <a:prstGeom prst="rect">
              <a:avLst/>
            </a:prstGeom>
            <a:solidFill>
              <a:srgbClr val="539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8303" y="3704380"/>
            <a:ext cx="297212" cy="303143"/>
            <a:chOff x="668303" y="3704380"/>
            <a:chExt cx="297212" cy="303143"/>
          </a:xfrm>
        </p:grpSpPr>
        <p:sp>
          <p:nvSpPr>
            <p:cNvPr id="10" name="Rectangle 9"/>
            <p:cNvSpPr/>
            <p:nvPr/>
          </p:nvSpPr>
          <p:spPr>
            <a:xfrm>
              <a:off x="792569" y="3704380"/>
              <a:ext cx="45719" cy="303143"/>
            </a:xfrm>
            <a:prstGeom prst="rect">
              <a:avLst/>
            </a:prstGeom>
            <a:solidFill>
              <a:srgbClr val="539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8303" y="3831649"/>
              <a:ext cx="297212" cy="45719"/>
            </a:xfrm>
            <a:prstGeom prst="rect">
              <a:avLst/>
            </a:prstGeom>
            <a:solidFill>
              <a:srgbClr val="539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407" y="5024979"/>
            <a:ext cx="297212" cy="303143"/>
            <a:chOff x="688725" y="5234865"/>
            <a:chExt cx="297212" cy="303143"/>
          </a:xfrm>
        </p:grpSpPr>
        <p:sp>
          <p:nvSpPr>
            <p:cNvPr id="12" name="Rectangle 11"/>
            <p:cNvSpPr/>
            <p:nvPr/>
          </p:nvSpPr>
          <p:spPr>
            <a:xfrm>
              <a:off x="812991" y="5234865"/>
              <a:ext cx="45719" cy="303143"/>
            </a:xfrm>
            <a:prstGeom prst="rect">
              <a:avLst/>
            </a:prstGeom>
            <a:solidFill>
              <a:srgbClr val="539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8725" y="5362134"/>
              <a:ext cx="297212" cy="45719"/>
            </a:xfrm>
            <a:prstGeom prst="rect">
              <a:avLst/>
            </a:prstGeom>
            <a:solidFill>
              <a:srgbClr val="539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648" y="511331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801" y="2350116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00" y="3642778"/>
            <a:ext cx="61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799" y="497417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178" y="1619327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1316" y="2387328"/>
            <a:ext cx="297212" cy="303143"/>
            <a:chOff x="681316" y="2387328"/>
            <a:chExt cx="297212" cy="303143"/>
          </a:xfrm>
        </p:grpSpPr>
        <p:sp>
          <p:nvSpPr>
            <p:cNvPr id="8" name="Rectangle 7"/>
            <p:cNvSpPr/>
            <p:nvPr/>
          </p:nvSpPr>
          <p:spPr>
            <a:xfrm>
              <a:off x="805582" y="2387328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1316" y="2514597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2320" y="3702495"/>
            <a:ext cx="297212" cy="303143"/>
            <a:chOff x="668303" y="3918694"/>
            <a:chExt cx="297212" cy="303143"/>
          </a:xfrm>
        </p:grpSpPr>
        <p:sp>
          <p:nvSpPr>
            <p:cNvPr id="10" name="Rectangle 9"/>
            <p:cNvSpPr/>
            <p:nvPr/>
          </p:nvSpPr>
          <p:spPr>
            <a:xfrm>
              <a:off x="792569" y="3918694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8303" y="4045963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316" y="5014776"/>
            <a:ext cx="297212" cy="303143"/>
            <a:chOff x="688725" y="5020549"/>
            <a:chExt cx="297212" cy="303143"/>
          </a:xfrm>
        </p:grpSpPr>
        <p:sp>
          <p:nvSpPr>
            <p:cNvPr id="12" name="Rectangle 11"/>
            <p:cNvSpPr/>
            <p:nvPr/>
          </p:nvSpPr>
          <p:spPr>
            <a:xfrm>
              <a:off x="812991" y="5020549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8725" y="5147818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648" y="511331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16" y="229996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00" y="3642778"/>
            <a:ext cx="61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799" y="497417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</p:spTree>
    <p:extLst>
      <p:ext uri="{BB962C8B-B14F-4D97-AF65-F5344CB8AC3E}">
        <p14:creationId xmlns:p14="http://schemas.microsoft.com/office/powerpoint/2010/main" val="14087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178" y="1619327"/>
            <a:ext cx="1016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648" y="511331"/>
            <a:ext cx="52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6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801" y="2350116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00" y="3642778"/>
            <a:ext cx="61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sollicitudin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bibendum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gravida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nisi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pharetra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799" y="4974179"/>
            <a:ext cx="619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venenatis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ipsum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iaculis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non. 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17" y="0"/>
            <a:ext cx="4183783" cy="685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81316" y="2387328"/>
            <a:ext cx="297212" cy="303143"/>
            <a:chOff x="681316" y="2387328"/>
            <a:chExt cx="297212" cy="303143"/>
          </a:xfrm>
        </p:grpSpPr>
        <p:sp>
          <p:nvSpPr>
            <p:cNvPr id="20" name="Rectangle 19"/>
            <p:cNvSpPr/>
            <p:nvPr/>
          </p:nvSpPr>
          <p:spPr>
            <a:xfrm>
              <a:off x="805582" y="2387328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316" y="2514597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2320" y="3702495"/>
            <a:ext cx="297212" cy="303143"/>
            <a:chOff x="668303" y="3918694"/>
            <a:chExt cx="297212" cy="303143"/>
          </a:xfrm>
        </p:grpSpPr>
        <p:sp>
          <p:nvSpPr>
            <p:cNvPr id="23" name="Rectangle 22"/>
            <p:cNvSpPr/>
            <p:nvPr/>
          </p:nvSpPr>
          <p:spPr>
            <a:xfrm>
              <a:off x="792569" y="3918694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8303" y="4045963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316" y="5014776"/>
            <a:ext cx="297212" cy="303143"/>
            <a:chOff x="688725" y="5020549"/>
            <a:chExt cx="297212" cy="303143"/>
          </a:xfrm>
        </p:grpSpPr>
        <p:sp>
          <p:nvSpPr>
            <p:cNvPr id="26" name="Rectangle 25"/>
            <p:cNvSpPr/>
            <p:nvPr/>
          </p:nvSpPr>
          <p:spPr>
            <a:xfrm>
              <a:off x="812991" y="5020549"/>
              <a:ext cx="45719" cy="3031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8725" y="5147818"/>
              <a:ext cx="29721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0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494</Words>
  <Application>Microsoft Macintosh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Osborne</dc:creator>
  <cp:lastModifiedBy>Microsoft Office User</cp:lastModifiedBy>
  <cp:revision>19</cp:revision>
  <dcterms:created xsi:type="dcterms:W3CDTF">2017-01-18T07:58:02Z</dcterms:created>
  <dcterms:modified xsi:type="dcterms:W3CDTF">2017-10-03T14:59:32Z</dcterms:modified>
</cp:coreProperties>
</file>