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0691813" cy="15119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5"/>
  </p:normalViewPr>
  <p:slideViewPr>
    <p:cSldViewPr snapToGrid="0" snapToObjects="1">
      <p:cViewPr varScale="1">
        <p:scale>
          <a:sx n="84" d="100"/>
          <a:sy n="84" d="100"/>
        </p:scale>
        <p:origin x="384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3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1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2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9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2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1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7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7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97E22-1123-7449-B4CE-A7969C25B51D}" type="datetimeFigureOut">
              <a:rPr lang="en-US" smtClean="0"/>
              <a:t>10/14/16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26373-6B56-7C42-8B47-B2F81C4D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439420"/>
            <a:ext cx="3218688" cy="36454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083040"/>
            <a:ext cx="10748197" cy="60363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4526260"/>
            <a:ext cx="5736336" cy="3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7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80" y="441960"/>
            <a:ext cx="3121152" cy="32186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25710"/>
            <a:ext cx="11130863" cy="49936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4526260"/>
            <a:ext cx="5736336" cy="3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5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0" y="530860"/>
            <a:ext cx="3236976" cy="30540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4661"/>
            <a:ext cx="10691813" cy="56946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4526260"/>
            <a:ext cx="5736336" cy="3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482600"/>
            <a:ext cx="3096768" cy="3322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4526260"/>
            <a:ext cx="5736336" cy="3535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48" y="9658350"/>
            <a:ext cx="10718801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1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Ilsley, Natalie E</dc:creator>
  <cp:lastModifiedBy>Ilsley, Natalie E</cp:lastModifiedBy>
  <cp:revision>1</cp:revision>
  <dcterms:created xsi:type="dcterms:W3CDTF">2016-10-14T11:07:38Z</dcterms:created>
  <dcterms:modified xsi:type="dcterms:W3CDTF">2016-10-14T11:52:37Z</dcterms:modified>
</cp:coreProperties>
</file>